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6"/>
  </p:handoutMasterIdLst>
  <p:sldIdLst>
    <p:sldId id="276" r:id="rId2"/>
    <p:sldId id="273" r:id="rId3"/>
    <p:sldId id="274" r:id="rId4"/>
    <p:sldId id="275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54" autoAdjust="0"/>
    <p:restoredTop sz="94660"/>
  </p:normalViewPr>
  <p:slideViewPr>
    <p:cSldViewPr snapToGrid="0">
      <p:cViewPr varScale="1">
        <p:scale>
          <a:sx n="78" d="100"/>
          <a:sy n="78" d="100"/>
        </p:scale>
        <p:origin x="64" y="7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4345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dirty="0"/>
              <a:t>Séance 43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F84D00AC-F13E-D544-50A4-89C41700C1FC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1EF4EE6-D2F7-FEAF-F02C-E9E6BC355E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lang="fr-FR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052D9EFF-A03E-7214-D183-10A535612EF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Titre 1">
            <a:extLst>
              <a:ext uri="{FF2B5EF4-FFF2-40B4-BE49-F238E27FC236}">
                <a16:creationId xmlns:a16="http://schemas.microsoft.com/office/drawing/2014/main" id="{5E17C1F7-B547-2E81-B5B2-32B68C2797A6}"/>
              </a:ext>
            </a:extLst>
          </p:cNvPr>
          <p:cNvSpPr>
            <a:spLocks noGrp="1"/>
          </p:cNvSpPr>
          <p:nvPr/>
        </p:nvSpPr>
        <p:spPr>
          <a:xfrm>
            <a:off x="588736" y="367849"/>
            <a:ext cx="7886700" cy="541357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600" kern="1200">
                <a:solidFill>
                  <a:schemeClr val="tx1"/>
                </a:solidFill>
                <a:latin typeface="+mn-lt"/>
                <a:ea typeface="+mj-ea"/>
                <a:cs typeface="+mj-cs"/>
              </a:defRPr>
            </a:lvl1pPr>
          </a:lstStyle>
          <a:p>
            <a:endParaRPr lang="fr-FR"/>
          </a:p>
        </p:txBody>
      </p:sp>
      <p:sp>
        <p:nvSpPr>
          <p:cNvPr id="5" name="Espace réservé du texte 2">
            <a:extLst>
              <a:ext uri="{FF2B5EF4-FFF2-40B4-BE49-F238E27FC236}">
                <a16:creationId xmlns:a16="http://schemas.microsoft.com/office/drawing/2014/main" id="{5C983EF0-1CAB-A0C4-19BB-EB745A7286B3}"/>
              </a:ext>
            </a:extLst>
          </p:cNvPr>
          <p:cNvSpPr>
            <a:spLocks noGrp="1"/>
          </p:cNvSpPr>
          <p:nvPr/>
        </p:nvSpPr>
        <p:spPr>
          <a:xfrm>
            <a:off x="8372152" y="6490150"/>
            <a:ext cx="771847" cy="3678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fr-FR"/>
          </a:p>
        </p:txBody>
      </p:sp>
      <p:grpSp>
        <p:nvGrpSpPr>
          <p:cNvPr id="6" name="Groupe 5">
            <a:extLst>
              <a:ext uri="{FF2B5EF4-FFF2-40B4-BE49-F238E27FC236}">
                <a16:creationId xmlns:a16="http://schemas.microsoft.com/office/drawing/2014/main" id="{01F30D81-C41E-64C5-5B35-0C14CC94AC07}"/>
              </a:ext>
            </a:extLst>
          </p:cNvPr>
          <p:cNvGrpSpPr/>
          <p:nvPr/>
        </p:nvGrpSpPr>
        <p:grpSpPr>
          <a:xfrm>
            <a:off x="0" y="330200"/>
            <a:ext cx="9144000" cy="6527800"/>
            <a:chOff x="0" y="330200"/>
            <a:chExt cx="9144000" cy="6527800"/>
          </a:xfrm>
        </p:grpSpPr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C0D4BB0B-B3AE-3381-B7B5-A4E94D2691E1}"/>
                </a:ext>
              </a:extLst>
            </p:cNvPr>
            <p:cNvSpPr/>
            <p:nvPr/>
          </p:nvSpPr>
          <p:spPr>
            <a:xfrm>
              <a:off x="0" y="330200"/>
              <a:ext cx="9144000" cy="6527800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fr-FR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" name="ZoneTexte 5">
              <a:extLst>
                <a:ext uri="{FF2B5EF4-FFF2-40B4-BE49-F238E27FC236}">
                  <a16:creationId xmlns:a16="http://schemas.microsoft.com/office/drawing/2014/main" id="{DA106CEF-C152-7A13-D58A-BC442F52F778}"/>
                </a:ext>
              </a:extLst>
            </p:cNvPr>
            <p:cNvSpPr txBox="1"/>
            <p:nvPr/>
          </p:nvSpPr>
          <p:spPr>
            <a:xfrm>
              <a:off x="2063749" y="3009900"/>
              <a:ext cx="6182179" cy="10772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457200" marR="0" lvl="0" indent="-45720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Wingdings" panose="05000000000000000000" pitchFamily="2" charset="2"/>
                <a:buChar char="è"/>
                <a:tabLst/>
                <a:defRPr/>
              </a:pPr>
              <a:r>
                <a:rPr kumimoji="0" lang="fr-FR" sz="3200" b="1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+mn-ea"/>
                  <a:cs typeface="+mn-cs"/>
                </a:rPr>
                <a:t>Je comprends que la multiplication est commutative.</a:t>
              </a:r>
            </a:p>
          </p:txBody>
        </p:sp>
        <p:pic>
          <p:nvPicPr>
            <p:cNvPr id="9" name="Image 8">
              <a:extLst>
                <a:ext uri="{FF2B5EF4-FFF2-40B4-BE49-F238E27FC236}">
                  <a16:creationId xmlns:a16="http://schemas.microsoft.com/office/drawing/2014/main" id="{6F808CB8-7104-F0C7-4DD9-566904F12B7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654425" y="571176"/>
              <a:ext cx="1835150" cy="1266164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42284101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29359" y="375908"/>
            <a:ext cx="7886700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Observe.</a:t>
            </a:r>
          </a:p>
        </p:txBody>
      </p:sp>
      <p:sp>
        <p:nvSpPr>
          <p:cNvPr id="3" name="Ellipse 2">
            <a:extLst>
              <a:ext uri="{FF2B5EF4-FFF2-40B4-BE49-F238E27FC236}">
                <a16:creationId xmlns:a16="http://schemas.microsoft.com/office/drawing/2014/main" id="{C7376EBE-8B67-E442-91C8-EB3A8E62098B}"/>
              </a:ext>
            </a:extLst>
          </p:cNvPr>
          <p:cNvSpPr/>
          <p:nvPr/>
        </p:nvSpPr>
        <p:spPr>
          <a:xfrm>
            <a:off x="892627" y="1620981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46AB29BC-BFD5-FF5B-032E-3763FA43F5C3}"/>
              </a:ext>
            </a:extLst>
          </p:cNvPr>
          <p:cNvSpPr/>
          <p:nvPr/>
        </p:nvSpPr>
        <p:spPr>
          <a:xfrm>
            <a:off x="1876300" y="1620981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Ellipse 5">
            <a:extLst>
              <a:ext uri="{FF2B5EF4-FFF2-40B4-BE49-F238E27FC236}">
                <a16:creationId xmlns:a16="http://schemas.microsoft.com/office/drawing/2014/main" id="{1455EC25-9835-0FF8-9EB9-40D09A407BFF}"/>
              </a:ext>
            </a:extLst>
          </p:cNvPr>
          <p:cNvSpPr/>
          <p:nvPr/>
        </p:nvSpPr>
        <p:spPr>
          <a:xfrm>
            <a:off x="2859973" y="1620981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Ellipse 6">
            <a:extLst>
              <a:ext uri="{FF2B5EF4-FFF2-40B4-BE49-F238E27FC236}">
                <a16:creationId xmlns:a16="http://schemas.microsoft.com/office/drawing/2014/main" id="{35F40C9A-5A6B-26AC-2153-22C46791290C}"/>
              </a:ext>
            </a:extLst>
          </p:cNvPr>
          <p:cNvSpPr/>
          <p:nvPr/>
        </p:nvSpPr>
        <p:spPr>
          <a:xfrm>
            <a:off x="3855522" y="1620981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Ellipse 7">
            <a:extLst>
              <a:ext uri="{FF2B5EF4-FFF2-40B4-BE49-F238E27FC236}">
                <a16:creationId xmlns:a16="http://schemas.microsoft.com/office/drawing/2014/main" id="{65FD58BD-3B0A-E8E4-8E1A-421A08C9C565}"/>
              </a:ext>
            </a:extLst>
          </p:cNvPr>
          <p:cNvSpPr/>
          <p:nvPr/>
        </p:nvSpPr>
        <p:spPr>
          <a:xfrm>
            <a:off x="892627" y="2521526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Ellipse 8">
            <a:extLst>
              <a:ext uri="{FF2B5EF4-FFF2-40B4-BE49-F238E27FC236}">
                <a16:creationId xmlns:a16="http://schemas.microsoft.com/office/drawing/2014/main" id="{FA627284-1A8B-00FF-4CF3-AEC2573A2CEB}"/>
              </a:ext>
            </a:extLst>
          </p:cNvPr>
          <p:cNvSpPr/>
          <p:nvPr/>
        </p:nvSpPr>
        <p:spPr>
          <a:xfrm>
            <a:off x="1876300" y="2521526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Ellipse 9">
            <a:extLst>
              <a:ext uri="{FF2B5EF4-FFF2-40B4-BE49-F238E27FC236}">
                <a16:creationId xmlns:a16="http://schemas.microsoft.com/office/drawing/2014/main" id="{C301CD6E-AFAA-8765-E26C-F7BD83A3AA30}"/>
              </a:ext>
            </a:extLst>
          </p:cNvPr>
          <p:cNvSpPr/>
          <p:nvPr/>
        </p:nvSpPr>
        <p:spPr>
          <a:xfrm>
            <a:off x="2859973" y="2521526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Ellipse 10">
            <a:extLst>
              <a:ext uri="{FF2B5EF4-FFF2-40B4-BE49-F238E27FC236}">
                <a16:creationId xmlns:a16="http://schemas.microsoft.com/office/drawing/2014/main" id="{90996AD6-399B-D1B3-E40F-B7BAB7BB26D7}"/>
              </a:ext>
            </a:extLst>
          </p:cNvPr>
          <p:cNvSpPr/>
          <p:nvPr/>
        </p:nvSpPr>
        <p:spPr>
          <a:xfrm>
            <a:off x="3855522" y="2521526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" name="Ellipse 11">
            <a:extLst>
              <a:ext uri="{FF2B5EF4-FFF2-40B4-BE49-F238E27FC236}">
                <a16:creationId xmlns:a16="http://schemas.microsoft.com/office/drawing/2014/main" id="{CF3F0244-0B83-A051-5D95-BFBAE934F2A2}"/>
              </a:ext>
            </a:extLst>
          </p:cNvPr>
          <p:cNvSpPr/>
          <p:nvPr/>
        </p:nvSpPr>
        <p:spPr>
          <a:xfrm>
            <a:off x="892627" y="3483430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Ellipse 12">
            <a:extLst>
              <a:ext uri="{FF2B5EF4-FFF2-40B4-BE49-F238E27FC236}">
                <a16:creationId xmlns:a16="http://schemas.microsoft.com/office/drawing/2014/main" id="{D85B8873-4188-D470-B2C3-A116CFE2417F}"/>
              </a:ext>
            </a:extLst>
          </p:cNvPr>
          <p:cNvSpPr/>
          <p:nvPr/>
        </p:nvSpPr>
        <p:spPr>
          <a:xfrm>
            <a:off x="1876300" y="3483430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Ellipse 13">
            <a:extLst>
              <a:ext uri="{FF2B5EF4-FFF2-40B4-BE49-F238E27FC236}">
                <a16:creationId xmlns:a16="http://schemas.microsoft.com/office/drawing/2014/main" id="{87AAC3DB-55D3-66E9-8DAC-6C5D6F983DDC}"/>
              </a:ext>
            </a:extLst>
          </p:cNvPr>
          <p:cNvSpPr/>
          <p:nvPr/>
        </p:nvSpPr>
        <p:spPr>
          <a:xfrm>
            <a:off x="2859973" y="3483430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Ellipse 14">
            <a:extLst>
              <a:ext uri="{FF2B5EF4-FFF2-40B4-BE49-F238E27FC236}">
                <a16:creationId xmlns:a16="http://schemas.microsoft.com/office/drawing/2014/main" id="{3B82870C-3D3C-43CA-CF4C-1B33CDD16AC0}"/>
              </a:ext>
            </a:extLst>
          </p:cNvPr>
          <p:cNvSpPr/>
          <p:nvPr/>
        </p:nvSpPr>
        <p:spPr>
          <a:xfrm>
            <a:off x="3855522" y="3483430"/>
            <a:ext cx="716478" cy="716478"/>
          </a:xfrm>
          <a:prstGeom prst="ellipse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ZoneTexte 15">
            <a:extLst>
              <a:ext uri="{FF2B5EF4-FFF2-40B4-BE49-F238E27FC236}">
                <a16:creationId xmlns:a16="http://schemas.microsoft.com/office/drawing/2014/main" id="{FC7C4012-2790-0F10-EB30-B8FA3F0ADBB8}"/>
              </a:ext>
            </a:extLst>
          </p:cNvPr>
          <p:cNvSpPr txBox="1"/>
          <p:nvPr/>
        </p:nvSpPr>
        <p:spPr>
          <a:xfrm>
            <a:off x="4868883" y="1710047"/>
            <a:ext cx="408511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/>
              <a:t>3 lignes de 4 jetons</a:t>
            </a:r>
          </a:p>
          <a:p>
            <a:endParaRPr lang="fr-FR" dirty="0"/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1F83D918-1CD9-4E9E-1703-A2CBBEB268D7}"/>
              </a:ext>
            </a:extLst>
          </p:cNvPr>
          <p:cNvSpPr txBox="1"/>
          <p:nvPr/>
        </p:nvSpPr>
        <p:spPr>
          <a:xfrm>
            <a:off x="4868883" y="2521526"/>
            <a:ext cx="408511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/>
              <a:t>3 × 4 = 12</a:t>
            </a:r>
          </a:p>
          <a:p>
            <a:endParaRPr lang="fr-FR" dirty="0"/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97ED9297-7A51-852E-0C7F-B7DF8ABF31AC}"/>
              </a:ext>
            </a:extLst>
          </p:cNvPr>
          <p:cNvSpPr txBox="1"/>
          <p:nvPr/>
        </p:nvSpPr>
        <p:spPr>
          <a:xfrm>
            <a:off x="4851071" y="3544785"/>
            <a:ext cx="408511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/>
              <a:t>4 colonnes de 3 jetons</a:t>
            </a:r>
          </a:p>
          <a:p>
            <a:endParaRPr lang="fr-FR" dirty="0"/>
          </a:p>
        </p:txBody>
      </p:sp>
      <p:sp>
        <p:nvSpPr>
          <p:cNvPr id="19" name="ZoneTexte 18">
            <a:extLst>
              <a:ext uri="{FF2B5EF4-FFF2-40B4-BE49-F238E27FC236}">
                <a16:creationId xmlns:a16="http://schemas.microsoft.com/office/drawing/2014/main" id="{57F062B6-5D2E-0E58-0123-B02E595BF273}"/>
              </a:ext>
            </a:extLst>
          </p:cNvPr>
          <p:cNvSpPr txBox="1"/>
          <p:nvPr/>
        </p:nvSpPr>
        <p:spPr>
          <a:xfrm>
            <a:off x="4851071" y="4370119"/>
            <a:ext cx="408511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/>
              <a:t>4 × 3 = 12</a:t>
            </a:r>
          </a:p>
          <a:p>
            <a:endParaRPr lang="fr-FR" dirty="0"/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C1864DD8-E607-A042-2E61-C7C1C4841935}"/>
              </a:ext>
            </a:extLst>
          </p:cNvPr>
          <p:cNvSpPr txBox="1"/>
          <p:nvPr/>
        </p:nvSpPr>
        <p:spPr>
          <a:xfrm>
            <a:off x="2430153" y="5379523"/>
            <a:ext cx="408511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C00000"/>
                </a:solidFill>
              </a:rPr>
              <a:t>3 × 4 = 4 × 3</a:t>
            </a:r>
            <a:endParaRPr lang="fr-FR" sz="36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96163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/>
      <p:bldP spid="17" grpId="0"/>
      <p:bldP spid="18" grpId="0"/>
      <p:bldP spid="19" grpId="0"/>
      <p:bldP spid="20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7886700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Écris sous </a:t>
            </a:r>
            <a:r>
              <a:rPr lang="fr-FR"/>
              <a:t>forme d’une </a:t>
            </a:r>
            <a:r>
              <a:rPr lang="fr-FR" dirty="0"/>
              <a:t>multiplication.</a:t>
            </a:r>
          </a:p>
        </p:txBody>
      </p:sp>
      <p:sp>
        <p:nvSpPr>
          <p:cNvPr id="4" name="Cube 3">
            <a:extLst>
              <a:ext uri="{FF2B5EF4-FFF2-40B4-BE49-F238E27FC236}">
                <a16:creationId xmlns:a16="http://schemas.microsoft.com/office/drawing/2014/main" id="{4AD63FDC-CF8D-83AA-1BA2-9CF5DB9466FA}"/>
              </a:ext>
            </a:extLst>
          </p:cNvPr>
          <p:cNvSpPr/>
          <p:nvPr/>
        </p:nvSpPr>
        <p:spPr>
          <a:xfrm>
            <a:off x="478972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" name="Cube 20">
            <a:extLst>
              <a:ext uri="{FF2B5EF4-FFF2-40B4-BE49-F238E27FC236}">
                <a16:creationId xmlns:a16="http://schemas.microsoft.com/office/drawing/2014/main" id="{1F244B4E-FF79-3E18-0AE2-2306A226EBB1}"/>
              </a:ext>
            </a:extLst>
          </p:cNvPr>
          <p:cNvSpPr/>
          <p:nvPr/>
        </p:nvSpPr>
        <p:spPr>
          <a:xfrm>
            <a:off x="482930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" name="Cube 21">
            <a:extLst>
              <a:ext uri="{FF2B5EF4-FFF2-40B4-BE49-F238E27FC236}">
                <a16:creationId xmlns:a16="http://schemas.microsoft.com/office/drawing/2014/main" id="{A0578B1F-3F05-6E4F-B89C-C4DA70F06F50}"/>
              </a:ext>
            </a:extLst>
          </p:cNvPr>
          <p:cNvSpPr/>
          <p:nvPr/>
        </p:nvSpPr>
        <p:spPr>
          <a:xfrm>
            <a:off x="475014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Cube 22">
            <a:extLst>
              <a:ext uri="{FF2B5EF4-FFF2-40B4-BE49-F238E27FC236}">
                <a16:creationId xmlns:a16="http://schemas.microsoft.com/office/drawing/2014/main" id="{2387FCAC-09E1-5B28-8C2D-30EEBD69FEB1}"/>
              </a:ext>
            </a:extLst>
          </p:cNvPr>
          <p:cNvSpPr/>
          <p:nvPr/>
        </p:nvSpPr>
        <p:spPr>
          <a:xfrm>
            <a:off x="478972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Cube 23">
            <a:extLst>
              <a:ext uri="{FF2B5EF4-FFF2-40B4-BE49-F238E27FC236}">
                <a16:creationId xmlns:a16="http://schemas.microsoft.com/office/drawing/2014/main" id="{163EB083-13E2-9E79-086F-E5E89CCEEA61}"/>
              </a:ext>
            </a:extLst>
          </p:cNvPr>
          <p:cNvSpPr/>
          <p:nvPr/>
        </p:nvSpPr>
        <p:spPr>
          <a:xfrm>
            <a:off x="1130135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Cube 24">
            <a:extLst>
              <a:ext uri="{FF2B5EF4-FFF2-40B4-BE49-F238E27FC236}">
                <a16:creationId xmlns:a16="http://schemas.microsoft.com/office/drawing/2014/main" id="{4CF253CA-784F-5B62-545D-A7290367BF38}"/>
              </a:ext>
            </a:extLst>
          </p:cNvPr>
          <p:cNvSpPr/>
          <p:nvPr/>
        </p:nvSpPr>
        <p:spPr>
          <a:xfrm>
            <a:off x="1134093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Cube 25">
            <a:extLst>
              <a:ext uri="{FF2B5EF4-FFF2-40B4-BE49-F238E27FC236}">
                <a16:creationId xmlns:a16="http://schemas.microsoft.com/office/drawing/2014/main" id="{61CD39C7-DDA1-0396-7112-14013D3995FD}"/>
              </a:ext>
            </a:extLst>
          </p:cNvPr>
          <p:cNvSpPr/>
          <p:nvPr/>
        </p:nvSpPr>
        <p:spPr>
          <a:xfrm>
            <a:off x="1126177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Cube 26">
            <a:extLst>
              <a:ext uri="{FF2B5EF4-FFF2-40B4-BE49-F238E27FC236}">
                <a16:creationId xmlns:a16="http://schemas.microsoft.com/office/drawing/2014/main" id="{59183BB2-EC52-C85B-057E-116FEC6DD528}"/>
              </a:ext>
            </a:extLst>
          </p:cNvPr>
          <p:cNvSpPr/>
          <p:nvPr/>
        </p:nvSpPr>
        <p:spPr>
          <a:xfrm>
            <a:off x="1130135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Cube 27">
            <a:extLst>
              <a:ext uri="{FF2B5EF4-FFF2-40B4-BE49-F238E27FC236}">
                <a16:creationId xmlns:a16="http://schemas.microsoft.com/office/drawing/2014/main" id="{977BDEA1-8A8F-D9A8-C26B-E2EDBE715545}"/>
              </a:ext>
            </a:extLst>
          </p:cNvPr>
          <p:cNvSpPr/>
          <p:nvPr/>
        </p:nvSpPr>
        <p:spPr>
          <a:xfrm>
            <a:off x="1789214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Cube 28">
            <a:extLst>
              <a:ext uri="{FF2B5EF4-FFF2-40B4-BE49-F238E27FC236}">
                <a16:creationId xmlns:a16="http://schemas.microsoft.com/office/drawing/2014/main" id="{0319532A-8B95-E6C0-5D69-3E38CD51F909}"/>
              </a:ext>
            </a:extLst>
          </p:cNvPr>
          <p:cNvSpPr/>
          <p:nvPr/>
        </p:nvSpPr>
        <p:spPr>
          <a:xfrm>
            <a:off x="1793172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Cube 29">
            <a:extLst>
              <a:ext uri="{FF2B5EF4-FFF2-40B4-BE49-F238E27FC236}">
                <a16:creationId xmlns:a16="http://schemas.microsoft.com/office/drawing/2014/main" id="{9E2E6A6D-A893-6BE7-A989-F2A834C6CA79}"/>
              </a:ext>
            </a:extLst>
          </p:cNvPr>
          <p:cNvSpPr/>
          <p:nvPr/>
        </p:nvSpPr>
        <p:spPr>
          <a:xfrm>
            <a:off x="1785256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Cube 30">
            <a:extLst>
              <a:ext uri="{FF2B5EF4-FFF2-40B4-BE49-F238E27FC236}">
                <a16:creationId xmlns:a16="http://schemas.microsoft.com/office/drawing/2014/main" id="{EE6F9688-9579-E13F-BD1F-CD2206EF36EA}"/>
              </a:ext>
            </a:extLst>
          </p:cNvPr>
          <p:cNvSpPr/>
          <p:nvPr/>
        </p:nvSpPr>
        <p:spPr>
          <a:xfrm>
            <a:off x="1789214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Cube 31">
            <a:extLst>
              <a:ext uri="{FF2B5EF4-FFF2-40B4-BE49-F238E27FC236}">
                <a16:creationId xmlns:a16="http://schemas.microsoft.com/office/drawing/2014/main" id="{5CA403E8-0C28-4149-53C4-92EDA2B11437}"/>
              </a:ext>
            </a:extLst>
          </p:cNvPr>
          <p:cNvSpPr/>
          <p:nvPr/>
        </p:nvSpPr>
        <p:spPr>
          <a:xfrm>
            <a:off x="2422568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Cube 32">
            <a:extLst>
              <a:ext uri="{FF2B5EF4-FFF2-40B4-BE49-F238E27FC236}">
                <a16:creationId xmlns:a16="http://schemas.microsoft.com/office/drawing/2014/main" id="{F4C76C77-692F-A664-8026-93190412AC98}"/>
              </a:ext>
            </a:extLst>
          </p:cNvPr>
          <p:cNvSpPr/>
          <p:nvPr/>
        </p:nvSpPr>
        <p:spPr>
          <a:xfrm>
            <a:off x="2426526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Cube 33">
            <a:extLst>
              <a:ext uri="{FF2B5EF4-FFF2-40B4-BE49-F238E27FC236}">
                <a16:creationId xmlns:a16="http://schemas.microsoft.com/office/drawing/2014/main" id="{617F15F3-F4B1-C444-3E9F-3C5AAB6FDE4F}"/>
              </a:ext>
            </a:extLst>
          </p:cNvPr>
          <p:cNvSpPr/>
          <p:nvPr/>
        </p:nvSpPr>
        <p:spPr>
          <a:xfrm>
            <a:off x="2418610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Cube 34">
            <a:extLst>
              <a:ext uri="{FF2B5EF4-FFF2-40B4-BE49-F238E27FC236}">
                <a16:creationId xmlns:a16="http://schemas.microsoft.com/office/drawing/2014/main" id="{FDC44DED-6F77-5095-58F3-DE788628FBA4}"/>
              </a:ext>
            </a:extLst>
          </p:cNvPr>
          <p:cNvSpPr/>
          <p:nvPr/>
        </p:nvSpPr>
        <p:spPr>
          <a:xfrm>
            <a:off x="2422568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Cube 35">
            <a:extLst>
              <a:ext uri="{FF2B5EF4-FFF2-40B4-BE49-F238E27FC236}">
                <a16:creationId xmlns:a16="http://schemas.microsoft.com/office/drawing/2014/main" id="{038D013B-83C3-8740-3A20-29BDFB3F762C}"/>
              </a:ext>
            </a:extLst>
          </p:cNvPr>
          <p:cNvSpPr/>
          <p:nvPr/>
        </p:nvSpPr>
        <p:spPr>
          <a:xfrm>
            <a:off x="3069776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Cube 36">
            <a:extLst>
              <a:ext uri="{FF2B5EF4-FFF2-40B4-BE49-F238E27FC236}">
                <a16:creationId xmlns:a16="http://schemas.microsoft.com/office/drawing/2014/main" id="{8DCD39A5-3530-94C6-CD8B-6CCB8337DF75}"/>
              </a:ext>
            </a:extLst>
          </p:cNvPr>
          <p:cNvSpPr/>
          <p:nvPr/>
        </p:nvSpPr>
        <p:spPr>
          <a:xfrm>
            <a:off x="3073734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Cube 37">
            <a:extLst>
              <a:ext uri="{FF2B5EF4-FFF2-40B4-BE49-F238E27FC236}">
                <a16:creationId xmlns:a16="http://schemas.microsoft.com/office/drawing/2014/main" id="{95CB922C-CFB9-9C18-4B82-FB8752177F23}"/>
              </a:ext>
            </a:extLst>
          </p:cNvPr>
          <p:cNvSpPr/>
          <p:nvPr/>
        </p:nvSpPr>
        <p:spPr>
          <a:xfrm>
            <a:off x="3065818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Cube 38">
            <a:extLst>
              <a:ext uri="{FF2B5EF4-FFF2-40B4-BE49-F238E27FC236}">
                <a16:creationId xmlns:a16="http://schemas.microsoft.com/office/drawing/2014/main" id="{49DEB905-60AD-0426-4D64-6BDDDC5C45AC}"/>
              </a:ext>
            </a:extLst>
          </p:cNvPr>
          <p:cNvSpPr/>
          <p:nvPr/>
        </p:nvSpPr>
        <p:spPr>
          <a:xfrm>
            <a:off x="3069776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922049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7886700" cy="526759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16" name="ZoneTexte 15">
            <a:extLst>
              <a:ext uri="{FF2B5EF4-FFF2-40B4-BE49-F238E27FC236}">
                <a16:creationId xmlns:a16="http://schemas.microsoft.com/office/drawing/2014/main" id="{FC7C4012-2790-0F10-EB30-B8FA3F0ADBB8}"/>
              </a:ext>
            </a:extLst>
          </p:cNvPr>
          <p:cNvSpPr txBox="1"/>
          <p:nvPr/>
        </p:nvSpPr>
        <p:spPr>
          <a:xfrm>
            <a:off x="4868883" y="1710047"/>
            <a:ext cx="408511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/>
              <a:t>4 lignes de 5 jetons</a:t>
            </a:r>
          </a:p>
          <a:p>
            <a:endParaRPr lang="fr-FR" dirty="0"/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1F83D918-1CD9-4E9E-1703-A2CBBEB268D7}"/>
              </a:ext>
            </a:extLst>
          </p:cNvPr>
          <p:cNvSpPr txBox="1"/>
          <p:nvPr/>
        </p:nvSpPr>
        <p:spPr>
          <a:xfrm>
            <a:off x="4868883" y="2521526"/>
            <a:ext cx="408511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/>
              <a:t>4 × 5 = 20</a:t>
            </a:r>
          </a:p>
          <a:p>
            <a:endParaRPr lang="fr-FR" dirty="0"/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97ED9297-7A51-852E-0C7F-B7DF8ABF31AC}"/>
              </a:ext>
            </a:extLst>
          </p:cNvPr>
          <p:cNvSpPr txBox="1"/>
          <p:nvPr/>
        </p:nvSpPr>
        <p:spPr>
          <a:xfrm>
            <a:off x="4851071" y="3544785"/>
            <a:ext cx="408511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/>
              <a:t>5 colonnes de 4 jetons</a:t>
            </a:r>
          </a:p>
          <a:p>
            <a:endParaRPr lang="fr-FR" dirty="0"/>
          </a:p>
        </p:txBody>
      </p:sp>
      <p:sp>
        <p:nvSpPr>
          <p:cNvPr id="19" name="ZoneTexte 18">
            <a:extLst>
              <a:ext uri="{FF2B5EF4-FFF2-40B4-BE49-F238E27FC236}">
                <a16:creationId xmlns:a16="http://schemas.microsoft.com/office/drawing/2014/main" id="{57F062B6-5D2E-0E58-0123-B02E595BF273}"/>
              </a:ext>
            </a:extLst>
          </p:cNvPr>
          <p:cNvSpPr txBox="1"/>
          <p:nvPr/>
        </p:nvSpPr>
        <p:spPr>
          <a:xfrm>
            <a:off x="4851071" y="4370119"/>
            <a:ext cx="408511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/>
              <a:t>5 × 4 = 20</a:t>
            </a:r>
          </a:p>
          <a:p>
            <a:endParaRPr lang="fr-FR" dirty="0"/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C1864DD8-E607-A042-2E61-C7C1C4841935}"/>
              </a:ext>
            </a:extLst>
          </p:cNvPr>
          <p:cNvSpPr txBox="1"/>
          <p:nvPr/>
        </p:nvSpPr>
        <p:spPr>
          <a:xfrm>
            <a:off x="2430153" y="5379523"/>
            <a:ext cx="408511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C00000"/>
                </a:solidFill>
              </a:rPr>
              <a:t>4 × 5 = 5 </a:t>
            </a:r>
            <a:r>
              <a:rPr lang="fr-FR" sz="5400">
                <a:solidFill>
                  <a:srgbClr val="C00000"/>
                </a:solidFill>
              </a:rPr>
              <a:t>× 4</a:t>
            </a:r>
            <a:endParaRPr lang="fr-FR" sz="3600" dirty="0">
              <a:solidFill>
                <a:srgbClr val="C00000"/>
              </a:solidFill>
            </a:endParaRPr>
          </a:p>
        </p:txBody>
      </p:sp>
      <p:sp>
        <p:nvSpPr>
          <p:cNvPr id="4" name="Cube 3">
            <a:extLst>
              <a:ext uri="{FF2B5EF4-FFF2-40B4-BE49-F238E27FC236}">
                <a16:creationId xmlns:a16="http://schemas.microsoft.com/office/drawing/2014/main" id="{C2B02091-6FBD-7389-1F4F-90875489F350}"/>
              </a:ext>
            </a:extLst>
          </p:cNvPr>
          <p:cNvSpPr/>
          <p:nvPr/>
        </p:nvSpPr>
        <p:spPr>
          <a:xfrm>
            <a:off x="478972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" name="Cube 20">
            <a:extLst>
              <a:ext uri="{FF2B5EF4-FFF2-40B4-BE49-F238E27FC236}">
                <a16:creationId xmlns:a16="http://schemas.microsoft.com/office/drawing/2014/main" id="{0B583DB1-1F51-932F-11B8-AE01AD6E1D28}"/>
              </a:ext>
            </a:extLst>
          </p:cNvPr>
          <p:cNvSpPr/>
          <p:nvPr/>
        </p:nvSpPr>
        <p:spPr>
          <a:xfrm>
            <a:off x="482930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" name="Cube 21">
            <a:extLst>
              <a:ext uri="{FF2B5EF4-FFF2-40B4-BE49-F238E27FC236}">
                <a16:creationId xmlns:a16="http://schemas.microsoft.com/office/drawing/2014/main" id="{A717C635-3D94-BF41-CABC-802B3F59DCD6}"/>
              </a:ext>
            </a:extLst>
          </p:cNvPr>
          <p:cNvSpPr/>
          <p:nvPr/>
        </p:nvSpPr>
        <p:spPr>
          <a:xfrm>
            <a:off x="475014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Cube 22">
            <a:extLst>
              <a:ext uri="{FF2B5EF4-FFF2-40B4-BE49-F238E27FC236}">
                <a16:creationId xmlns:a16="http://schemas.microsoft.com/office/drawing/2014/main" id="{9C50703B-9A2E-D030-0A46-45B2234DDBD9}"/>
              </a:ext>
            </a:extLst>
          </p:cNvPr>
          <p:cNvSpPr/>
          <p:nvPr/>
        </p:nvSpPr>
        <p:spPr>
          <a:xfrm>
            <a:off x="478972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Cube 23">
            <a:extLst>
              <a:ext uri="{FF2B5EF4-FFF2-40B4-BE49-F238E27FC236}">
                <a16:creationId xmlns:a16="http://schemas.microsoft.com/office/drawing/2014/main" id="{39548519-5121-5A52-2A79-964AF3ED2548}"/>
              </a:ext>
            </a:extLst>
          </p:cNvPr>
          <p:cNvSpPr/>
          <p:nvPr/>
        </p:nvSpPr>
        <p:spPr>
          <a:xfrm>
            <a:off x="1130135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Cube 24">
            <a:extLst>
              <a:ext uri="{FF2B5EF4-FFF2-40B4-BE49-F238E27FC236}">
                <a16:creationId xmlns:a16="http://schemas.microsoft.com/office/drawing/2014/main" id="{F8F02309-1B31-07F3-2D17-B9368CEB7E6B}"/>
              </a:ext>
            </a:extLst>
          </p:cNvPr>
          <p:cNvSpPr/>
          <p:nvPr/>
        </p:nvSpPr>
        <p:spPr>
          <a:xfrm>
            <a:off x="1134093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Cube 25">
            <a:extLst>
              <a:ext uri="{FF2B5EF4-FFF2-40B4-BE49-F238E27FC236}">
                <a16:creationId xmlns:a16="http://schemas.microsoft.com/office/drawing/2014/main" id="{1FAB7F5F-9730-3C99-DE7C-A6D7E61CAC86}"/>
              </a:ext>
            </a:extLst>
          </p:cNvPr>
          <p:cNvSpPr/>
          <p:nvPr/>
        </p:nvSpPr>
        <p:spPr>
          <a:xfrm>
            <a:off x="1126177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Cube 26">
            <a:extLst>
              <a:ext uri="{FF2B5EF4-FFF2-40B4-BE49-F238E27FC236}">
                <a16:creationId xmlns:a16="http://schemas.microsoft.com/office/drawing/2014/main" id="{7DEEE6E1-EFB1-4CE3-C0BB-CAB7A9B3AD73}"/>
              </a:ext>
            </a:extLst>
          </p:cNvPr>
          <p:cNvSpPr/>
          <p:nvPr/>
        </p:nvSpPr>
        <p:spPr>
          <a:xfrm>
            <a:off x="1130135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Cube 27">
            <a:extLst>
              <a:ext uri="{FF2B5EF4-FFF2-40B4-BE49-F238E27FC236}">
                <a16:creationId xmlns:a16="http://schemas.microsoft.com/office/drawing/2014/main" id="{41C10810-FF49-5C34-8158-39DCEB2107DD}"/>
              </a:ext>
            </a:extLst>
          </p:cNvPr>
          <p:cNvSpPr/>
          <p:nvPr/>
        </p:nvSpPr>
        <p:spPr>
          <a:xfrm>
            <a:off x="1789214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Cube 28">
            <a:extLst>
              <a:ext uri="{FF2B5EF4-FFF2-40B4-BE49-F238E27FC236}">
                <a16:creationId xmlns:a16="http://schemas.microsoft.com/office/drawing/2014/main" id="{7050B0C2-D9A1-691A-0893-51C167FD0069}"/>
              </a:ext>
            </a:extLst>
          </p:cNvPr>
          <p:cNvSpPr/>
          <p:nvPr/>
        </p:nvSpPr>
        <p:spPr>
          <a:xfrm>
            <a:off x="1793172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Cube 29">
            <a:extLst>
              <a:ext uri="{FF2B5EF4-FFF2-40B4-BE49-F238E27FC236}">
                <a16:creationId xmlns:a16="http://schemas.microsoft.com/office/drawing/2014/main" id="{4069BC27-5F38-D6FD-41E0-F36AD742CC97}"/>
              </a:ext>
            </a:extLst>
          </p:cNvPr>
          <p:cNvSpPr/>
          <p:nvPr/>
        </p:nvSpPr>
        <p:spPr>
          <a:xfrm>
            <a:off x="1785256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Cube 30">
            <a:extLst>
              <a:ext uri="{FF2B5EF4-FFF2-40B4-BE49-F238E27FC236}">
                <a16:creationId xmlns:a16="http://schemas.microsoft.com/office/drawing/2014/main" id="{172A9796-5D2C-9C3E-E89E-9CDE62F0D4CD}"/>
              </a:ext>
            </a:extLst>
          </p:cNvPr>
          <p:cNvSpPr/>
          <p:nvPr/>
        </p:nvSpPr>
        <p:spPr>
          <a:xfrm>
            <a:off x="1789214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Cube 31">
            <a:extLst>
              <a:ext uri="{FF2B5EF4-FFF2-40B4-BE49-F238E27FC236}">
                <a16:creationId xmlns:a16="http://schemas.microsoft.com/office/drawing/2014/main" id="{459738F1-4D14-AB26-F15B-6345B42B16A4}"/>
              </a:ext>
            </a:extLst>
          </p:cNvPr>
          <p:cNvSpPr/>
          <p:nvPr/>
        </p:nvSpPr>
        <p:spPr>
          <a:xfrm>
            <a:off x="2422568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Cube 32">
            <a:extLst>
              <a:ext uri="{FF2B5EF4-FFF2-40B4-BE49-F238E27FC236}">
                <a16:creationId xmlns:a16="http://schemas.microsoft.com/office/drawing/2014/main" id="{DE92B549-225F-2440-14D3-92B38F8954DD}"/>
              </a:ext>
            </a:extLst>
          </p:cNvPr>
          <p:cNvSpPr/>
          <p:nvPr/>
        </p:nvSpPr>
        <p:spPr>
          <a:xfrm>
            <a:off x="2426526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Cube 33">
            <a:extLst>
              <a:ext uri="{FF2B5EF4-FFF2-40B4-BE49-F238E27FC236}">
                <a16:creationId xmlns:a16="http://schemas.microsoft.com/office/drawing/2014/main" id="{53348DCA-8EC5-859E-01EE-0A76FF8B2277}"/>
              </a:ext>
            </a:extLst>
          </p:cNvPr>
          <p:cNvSpPr/>
          <p:nvPr/>
        </p:nvSpPr>
        <p:spPr>
          <a:xfrm>
            <a:off x="2418610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Cube 34">
            <a:extLst>
              <a:ext uri="{FF2B5EF4-FFF2-40B4-BE49-F238E27FC236}">
                <a16:creationId xmlns:a16="http://schemas.microsoft.com/office/drawing/2014/main" id="{BFD6C92C-8840-D29A-A539-25BE6348E31B}"/>
              </a:ext>
            </a:extLst>
          </p:cNvPr>
          <p:cNvSpPr/>
          <p:nvPr/>
        </p:nvSpPr>
        <p:spPr>
          <a:xfrm>
            <a:off x="2422568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Cube 35">
            <a:extLst>
              <a:ext uri="{FF2B5EF4-FFF2-40B4-BE49-F238E27FC236}">
                <a16:creationId xmlns:a16="http://schemas.microsoft.com/office/drawing/2014/main" id="{95527FB6-655D-A74F-2785-833D6DA0F971}"/>
              </a:ext>
            </a:extLst>
          </p:cNvPr>
          <p:cNvSpPr/>
          <p:nvPr/>
        </p:nvSpPr>
        <p:spPr>
          <a:xfrm>
            <a:off x="3069776" y="1927761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Cube 36">
            <a:extLst>
              <a:ext uri="{FF2B5EF4-FFF2-40B4-BE49-F238E27FC236}">
                <a16:creationId xmlns:a16="http://schemas.microsoft.com/office/drawing/2014/main" id="{5E72888B-7C9C-1EAC-9723-BC2643372926}"/>
              </a:ext>
            </a:extLst>
          </p:cNvPr>
          <p:cNvSpPr/>
          <p:nvPr/>
        </p:nvSpPr>
        <p:spPr>
          <a:xfrm>
            <a:off x="3073734" y="2489276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Cube 37">
            <a:extLst>
              <a:ext uri="{FF2B5EF4-FFF2-40B4-BE49-F238E27FC236}">
                <a16:creationId xmlns:a16="http://schemas.microsoft.com/office/drawing/2014/main" id="{1DFB2811-3792-2A31-8A81-7E57CCA89204}"/>
              </a:ext>
            </a:extLst>
          </p:cNvPr>
          <p:cNvSpPr/>
          <p:nvPr/>
        </p:nvSpPr>
        <p:spPr>
          <a:xfrm>
            <a:off x="3065818" y="3058123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Cube 38">
            <a:extLst>
              <a:ext uri="{FF2B5EF4-FFF2-40B4-BE49-F238E27FC236}">
                <a16:creationId xmlns:a16="http://schemas.microsoft.com/office/drawing/2014/main" id="{029CBB43-E881-1563-2CBB-1833E9686DAD}"/>
              </a:ext>
            </a:extLst>
          </p:cNvPr>
          <p:cNvSpPr/>
          <p:nvPr/>
        </p:nvSpPr>
        <p:spPr>
          <a:xfrm>
            <a:off x="3069776" y="3619638"/>
            <a:ext cx="463137" cy="463137"/>
          </a:xfrm>
          <a:prstGeom prst="cube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907593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/>
      <p:bldP spid="17" grpId="0"/>
      <p:bldP spid="18" grpId="0"/>
      <p:bldP spid="19" grpId="0"/>
      <p:bldP spid="20" grpId="0"/>
    </p:bldLst>
  </p:timing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71</Words>
  <Application>Microsoft Office PowerPoint</Application>
  <PresentationFormat>Affichage à l'écran (4:3)</PresentationFormat>
  <Paragraphs>14</Paragraphs>
  <Slides>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Webdings</vt:lpstr>
      <vt:lpstr>Wingdings</vt:lpstr>
      <vt:lpstr>Thème Office</vt:lpstr>
      <vt:lpstr>Présentation PowerPoint</vt:lpstr>
      <vt:lpstr>Observe.</vt:lpstr>
      <vt:lpstr>Écris sous forme d’une multiplication.</vt:lpstr>
      <vt:lpstr>Correction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Nicolas Pinel</cp:lastModifiedBy>
  <cp:revision>36</cp:revision>
  <dcterms:created xsi:type="dcterms:W3CDTF">2023-02-07T14:55:57Z</dcterms:created>
  <dcterms:modified xsi:type="dcterms:W3CDTF">2025-09-16T18:24:55Z</dcterms:modified>
</cp:coreProperties>
</file>

<file path=docProps/thumbnail.jpeg>
</file>